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Economica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F0E29F-1775-4288-9972-4F6CEDD91DA1}">
  <a:tblStyle styleId="{2AF0E29F-1775-4288-9972-4F6CEDD91DA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083c76e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083c76e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083c76e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083c76e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This year we are asking for 1000.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083c76e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083c76e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083c76e2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083c76e2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11700" y="1352550"/>
            <a:ext cx="8520599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1"/>
              <a:t>Phase I Funding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Branch: Trinity University</a:t>
            </a:r>
            <a:endParaRPr sz="2400"/>
          </a:p>
        </p:txBody>
      </p:sp>
      <p:sp>
        <p:nvSpPr>
          <p:cNvPr id="63" name="Google Shape;63;p13"/>
          <p:cNvSpPr txBox="1"/>
          <p:nvPr/>
        </p:nvSpPr>
        <p:spPr>
          <a:xfrm>
            <a:off x="1802099" y="2724150"/>
            <a:ext cx="55398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Advisor: Farzan Aminian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Advisor Email: faminian@trinity.edu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94801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Branch Information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Office Term: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August 2017 -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January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Branch Officers: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" sz="1600" b="0" i="0" u="sng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President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>
                <a:solidFill>
                  <a:schemeClr val="tx1"/>
                </a:solidFill>
              </a:rPr>
              <a:t>Brian Guenther (</a:t>
            </a:r>
            <a:r>
              <a:rPr lang="en" sz="1600" u="sng" dirty="0" smtClean="0">
                <a:solidFill>
                  <a:schemeClr val="tx1"/>
                </a:solidFill>
              </a:rPr>
              <a:t>bguenthe@trinity.edu)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u="sng" dirty="0">
                <a:solidFill>
                  <a:schemeClr val="tx1"/>
                </a:solidFill>
              </a:rPr>
              <a:t>Vice 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President: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>
                <a:solidFill>
                  <a:schemeClr val="tx1"/>
                </a:solidFill>
              </a:rPr>
              <a:t>Hanna Rafferty (</a:t>
            </a:r>
            <a:r>
              <a:rPr lang="en" sz="1600" u="sng" dirty="0">
                <a:solidFill>
                  <a:schemeClr val="tx1"/>
                </a:solidFill>
              </a:rPr>
              <a:t>hraffert@trinity.edu</a:t>
            </a:r>
            <a:r>
              <a:rPr lang="en" sz="1600" u="sng" dirty="0" smtClean="0">
                <a:solidFill>
                  <a:schemeClr val="tx1"/>
                </a:solidFill>
              </a:rPr>
              <a:t>)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1600" b="0" i="0" u="sng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Treasurer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600" dirty="0">
                <a:solidFill>
                  <a:schemeClr val="tx1"/>
                </a:solidFill>
              </a:rPr>
              <a:t>Caroline Kutach (</a:t>
            </a:r>
            <a:r>
              <a:rPr lang="en" sz="1600" u="sng" dirty="0">
                <a:solidFill>
                  <a:schemeClr val="tx1"/>
                </a:solidFill>
              </a:rPr>
              <a:t>ckutach@trinity.edu</a:t>
            </a:r>
            <a:r>
              <a:rPr lang="en" sz="1600" u="sng" dirty="0" smtClean="0">
                <a:solidFill>
                  <a:schemeClr val="tx1"/>
                </a:solidFill>
              </a:rPr>
              <a:t>)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Secretary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Brady Burns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600" u="sng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bburns@</a:t>
            </a:r>
            <a:r>
              <a:rPr lang="en" sz="1600" u="sng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trinity.edu)</a:t>
            </a:r>
            <a:r>
              <a:rPr lang="en" sz="16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       </a:t>
            </a:r>
            <a:r>
              <a:rPr lang="en" sz="1600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Activities Chair</a:t>
            </a:r>
            <a:r>
              <a:rPr lang="en" sz="16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Samuel Studebaker</a:t>
            </a:r>
            <a:r>
              <a:rPr lang="en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" sz="1600" u="sng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sstudeb</a:t>
            </a:r>
            <a:r>
              <a:rPr lang="en" sz="1600" b="0" i="0" u="sng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@trinity.edu</a:t>
            </a: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Utilization of CTS Funding- Fall 2017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 had five pizza talks where faculty talked about their research, importance of graduate school and conferences in continuing education and best practices to find appropriate graduate schools. ($500)</a:t>
            </a: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 had one talk by Career services to discuss resume writing and job search ($100)</a:t>
            </a: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 had two talks by alumni, one on a typical day in the life of an engineer and one on transition from school to work. ($200)</a:t>
            </a: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 sponsored food for two groups of high school students from underrepresented areas for full-day workshops  on engineering. ($300)</a:t>
            </a: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Utilization of CTS Funding- Spring 2018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 sent two students to IEEE Region 5 conference in Austin and they participated in the ethics competition and took the second place. We second place. ($850)</a:t>
            </a: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 had one talk by an outside speaker on ethical issues surrounding drones. ($100)</a:t>
            </a: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 sponsored one seminar on good writing skills for engineering students and provided food. ($100)</a:t>
            </a: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 had four IEEE pizza talks by board members to discuss characteristics of good engineers, ethical issues in engineering, climate change and how to conduct good interviews.  ($400)</a:t>
            </a:r>
            <a:endParaRPr sz="16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900501" y="361950"/>
            <a:ext cx="549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 b="1" u="sng">
                <a:latin typeface="Arial"/>
                <a:ea typeface="Arial"/>
                <a:cs typeface="Arial"/>
                <a:sym typeface="Arial"/>
              </a:rPr>
              <a:t>Requested </a:t>
            </a:r>
            <a:r>
              <a:rPr lang="en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I Funding</a:t>
            </a:r>
            <a:endParaRPr/>
          </a:p>
        </p:txBody>
      </p:sp>
      <p:graphicFrame>
        <p:nvGraphicFramePr>
          <p:cNvPr id="87" name="Google Shape;87;p17"/>
          <p:cNvGraphicFramePr/>
          <p:nvPr/>
        </p:nvGraphicFramePr>
        <p:xfrm>
          <a:off x="1844925" y="104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{2AF0E29F-1775-4288-9972-4F6CEDD91DA1}</a:tableStyleId>
              </a:tblPr>
              <a:tblGrid>
                <a:gridCol w="276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Event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b="1" u="sng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Estimated Expenditure ($)</a:t>
                      </a:r>
                      <a:endParaRPr sz="1400" b="1" u="sng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Pizza Talks &amp; Membership Drives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Engineering Socials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/>
                        <a:t>50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Off Campus Events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/>
                        <a:t>50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Engineering Research Drive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Tutoring Sessions for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Circuits and Electronics I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 Writing Workshop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/>
                        <a:t>High School Visits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San Antonio Outreach</a:t>
                      </a:r>
                      <a:endParaRPr sz="1200"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200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L="60625" marR="60625" marT="60625" marB="606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Funding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Trinity’s Engineering Science Program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Advertising for IEEE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585788"/>
            <a:ext cx="7162800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322</Words>
  <Application>Microsoft Office PowerPoint</Application>
  <PresentationFormat>On-screen Show (16:9)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Open Sans</vt:lpstr>
      <vt:lpstr>Economica</vt:lpstr>
      <vt:lpstr>Calibri</vt:lpstr>
      <vt:lpstr>Arial</vt:lpstr>
      <vt:lpstr>Times New Roman</vt:lpstr>
      <vt:lpstr>Luxe</vt:lpstr>
      <vt:lpstr>Phase I Funding Student Branch: Trinity University</vt:lpstr>
      <vt:lpstr>General Branch Information</vt:lpstr>
      <vt:lpstr>Past Utilization of CTS Funding- Fall 2017</vt:lpstr>
      <vt:lpstr>Past Utilization of CTS Funding- Spring 2018</vt:lpstr>
      <vt:lpstr>Requested Phase I Funding</vt:lpstr>
      <vt:lpstr>Impact of Funding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 Funding Student Branch: Trinity University</dc:title>
  <dc:creator>Brian Guenther</dc:creator>
  <cp:lastModifiedBy>Brian Guenther</cp:lastModifiedBy>
  <cp:revision>3</cp:revision>
  <dcterms:modified xsi:type="dcterms:W3CDTF">2018-08-23T19:58:34Z</dcterms:modified>
</cp:coreProperties>
</file>